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130" d="100"/>
          <a:sy n="130" d="100"/>
        </p:scale>
        <p:origin x="-4664" y="-11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slide" Target="slides/slide2.xml"/>
  <Relationship Id="rId4" Type="http://schemas.openxmlformats.org/officeDocument/2006/relationships/notesMaster" Target="notesMasters/notesMaster1.xml"/>
  <Relationship Id="rId5" Type="http://schemas.openxmlformats.org/officeDocument/2006/relationships/printerSettings" Target="printerSettings/printerSettings1.bin"/>
  <Relationship Id="rId6" Type="http://schemas.openxmlformats.org/officeDocument/2006/relationships/presProps" Target="presProps.xml"/>
  <Relationship Id="rId7" Type="http://schemas.openxmlformats.org/officeDocument/2006/relationships/viewProps" Target="viewProps.xml"/>
  <Relationship Id="rId8" Type="http://schemas.openxmlformats.org/officeDocument/2006/relationships/theme" Target="theme/theme1.xml"/>
  <Relationship Id="rId9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notesMasters/_rels/notesMaster1.xml.rels><?xml version='1.0' encoding='UTF-8' standalone='yes'?>
<Relationships xmlns="http://schemas.openxmlformats.org/package/2006/relationships">
  <Relationship Id="rId1" Type="http://schemas.openxmlformats.org/officeDocument/2006/relationships/theme" Target="../theme/theme2.xml"/>
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7C29B2-DFF1-1E43-8067-993FDF8ED43E}" type="datetimeFigureOut">
              <a:rPr lang="en-US" smtClean="0"/>
              <a:t>10/24/16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DFFEF5-9245-3540-A65C-F4B3C58BAE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0859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'1.0' encoding='UTF-8' standalone='yes'?>
<Relationships xmlns="http://schemas.openxmlformats.org/package/2006/relationships">
  <Relationship Id="rId1" Type="http://schemas.openxmlformats.org/officeDocument/2006/relationships/notesMaster" Target="../notesMasters/notesMaster1.xml"/>
  <Relationship Id="rId2" Type="http://schemas.openxmlformats.org/officeDocument/2006/relationships/slide" Target="../slides/slide1.xml"/>
</Relationships>

</file>

<file path=ppt/notesSlides/_rels/notesSlide2.xml.rels><?xml version='1.0' encoding='UTF-8' standalone='yes'?>
<Relationships xmlns="http://schemas.openxmlformats.org/package/2006/relationships">
  <Relationship Id="rId1" Type="http://schemas.openxmlformats.org/officeDocument/2006/relationships/notesMaster" Target="../notesMasters/notesMaster1.xml"/>
  <Relationship Id="rId2" Type="http://schemas.openxmlformats.org/officeDocument/2006/relationships/slide" Target="../slides/slide2.xml"/>
</Relationships>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Notes in inherited position and size.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DFFEF5-9245-3540-A65C-F4B3C58BAEF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568083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598613" y="480646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468312" y="1700212"/>
            <a:ext cx="8208143" cy="4537099"/>
          </a:xfrm>
        </p:spPr>
        <p:txBody>
          <a:bodyPr/>
          <a:lstStyle/>
          <a:p>
            <a:r>
              <a:rPr lang="en-US" dirty="0" smtClean="0"/>
              <a:t>Notes in modified position and size.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620844" y="8456613"/>
            <a:ext cx="2971800" cy="457200"/>
          </a:xfrm>
        </p:spPr>
        <p:txBody>
          <a:bodyPr/>
          <a:lstStyle/>
          <a:p>
            <a:fld id="{9CDFFEF5-9245-3540-A65C-F4B3C58BAEF9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38977"/>
      </p:ext>
    </p:extLst>
  </p:cSld>
  <p:clrMapOvr>
    <a:masterClrMapping/>
  </p:clrMapOvr>
</p:notes>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468312" y="1700212"/>
            <a:ext cx="8208143" cy="453709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0444" y="1686508"/>
            <a:ext cx="6923112" cy="34849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notesSlide" Target="../notesSlides/notesSlide1.xml"/>
</Relationships>

</file>

<file path=ppt/slides/_rels/slide2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notesSlide" Target="../notesSlides/notesSlide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Text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0"/>
          </p:nvPr>
        </p:nvSpPr>
        <p:spPr>
          <a:xfrm>
            <a:off x="468312" y="1700212"/>
            <a:ext cx="8208143" cy="4537099"/>
          </a:xfrm>
          <a:prstGeom prst="chevron">
            <a:avLst/>
          </a:prstGeom>
        </p:spPr>
        <p:txBody>
          <a:bodyPr/>
          <a:lstStyle/>
          <a:p>
            <a:r>
              <a:rPr lang="en-US" dirty="0" smtClean="0"/>
              <a:t>Body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54578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81467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20</Words>
  <Application>Microsoft Macintosh PowerPoint</Application>
  <PresentationFormat>On-screen Show (4:3)</PresentationFormat>
  <Paragraphs>6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Title Text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2016-10-25T01:40:40Z</dcterms:modified>
  <cp:category/>
</cp:coreProperties>
</file>

<file path=docProps/thumbnail.jpeg>
</file>