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0B41EE-B8F8-4D21-8DE8-DC837AEBDA85}" type="datetimeFigureOut">
              <a:rPr kumimoji="1" lang="ja-JP" altLang="en-US" smtClean="0"/>
              <a:pPr/>
              <a:t>2011/3/3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12AA38-C7BD-4C89-BC75-028E6459C2B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 dirty="0" smtClean="0"/>
              <a:t>EEPROM</a:t>
            </a:r>
            <a:r>
              <a:rPr kumimoji="1" lang="ja-JP" altLang="en-US" dirty="0" smtClean="0"/>
              <a:t>フォーマット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1115616" y="1916832"/>
            <a:ext cx="72008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115616" y="3212976"/>
            <a:ext cx="72008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1115616" y="4437112"/>
            <a:ext cx="72008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07704" y="2204864"/>
            <a:ext cx="42484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 smtClean="0"/>
              <a:t>Addr:0x00</a:t>
            </a:r>
            <a:r>
              <a:rPr lang="ja-JP" altLang="en-US" dirty="0" smtClean="0"/>
              <a:t>補正値</a:t>
            </a:r>
            <a:r>
              <a:rPr lang="en-US" altLang="ja-JP" dirty="0" smtClean="0"/>
              <a:t>(0 </a:t>
            </a:r>
            <a:r>
              <a:rPr lang="ja-JP" altLang="en-US" dirty="0" smtClean="0"/>
              <a:t>～ </a:t>
            </a:r>
            <a:r>
              <a:rPr lang="en-US" altLang="ja-JP" dirty="0" smtClean="0"/>
              <a:t>255)</a:t>
            </a:r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979712" y="3212976"/>
            <a:ext cx="648072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 smtClean="0"/>
              <a:t>Addr:0x01</a:t>
            </a:r>
            <a:r>
              <a:rPr lang="ja-JP" altLang="en-US" dirty="0" smtClean="0"/>
              <a:t>加算減算フラグレジスタ</a:t>
            </a:r>
            <a:endParaRPr lang="en-US" altLang="ja-JP" dirty="0" smtClean="0"/>
          </a:p>
          <a:p>
            <a:r>
              <a:rPr kumimoji="1" lang="en-US" altLang="ja-JP" dirty="0" smtClean="0"/>
              <a:t>0x80</a:t>
            </a:r>
            <a:r>
              <a:rPr lang="ja-JP" altLang="en-US" dirty="0" smtClean="0"/>
              <a:t>：減算</a:t>
            </a:r>
            <a:endParaRPr lang="en-US" altLang="ja-JP" dirty="0" smtClean="0"/>
          </a:p>
          <a:p>
            <a:r>
              <a:rPr kumimoji="1" lang="ja-JP" altLang="en-US" dirty="0" smtClean="0"/>
              <a:t>それ以外は加算</a:t>
            </a:r>
            <a:endParaRPr kumimoji="1" lang="ja-JP" altLang="en-US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79712" y="4653136"/>
            <a:ext cx="64807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 smtClean="0"/>
              <a:t>Addr:0x02</a:t>
            </a:r>
            <a:r>
              <a:rPr lang="ja-JP" altLang="en-US" dirty="0" smtClean="0"/>
              <a:t>～</a:t>
            </a:r>
            <a:r>
              <a:rPr lang="en-US" altLang="ja-JP" dirty="0" smtClean="0"/>
              <a:t>0x04</a:t>
            </a:r>
            <a:r>
              <a:rPr lang="ja-JP" altLang="en-US" dirty="0" smtClean="0"/>
              <a:t>端末シリアル番号</a:t>
            </a:r>
            <a:r>
              <a:rPr lang="en-US" altLang="ja-JP" dirty="0" smtClean="0"/>
              <a:t>(3</a:t>
            </a:r>
            <a:r>
              <a:rPr lang="ja-JP" altLang="en-US" dirty="0" smtClean="0"/>
              <a:t>バイト</a:t>
            </a:r>
            <a:r>
              <a:rPr lang="en-US" altLang="ja-JP" dirty="0" smtClean="0"/>
              <a:t>)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1115616" y="5661248"/>
            <a:ext cx="72008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2051720" y="5661248"/>
            <a:ext cx="482453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 smtClean="0"/>
              <a:t>Addr:0x06</a:t>
            </a:r>
            <a:r>
              <a:rPr lang="ja-JP" altLang="en-US" dirty="0" smtClean="0"/>
              <a:t>システムクロック情報</a:t>
            </a:r>
            <a:endParaRPr lang="en-US" altLang="ja-JP" dirty="0" smtClean="0"/>
          </a:p>
          <a:p>
            <a:r>
              <a:rPr lang="en-US" altLang="ja-JP" dirty="0" smtClean="0"/>
              <a:t>0x00 = 128kHz</a:t>
            </a:r>
          </a:p>
          <a:p>
            <a:r>
              <a:rPr lang="ja-JP" altLang="en-US" dirty="0" smtClean="0"/>
              <a:t>その他</a:t>
            </a:r>
            <a:r>
              <a:rPr lang="en-US" altLang="ja-JP" dirty="0" smtClean="0"/>
              <a:t>=8Mhz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827584" y="1700808"/>
            <a:ext cx="72008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763688" y="1700808"/>
            <a:ext cx="482453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 smtClean="0"/>
              <a:t>Addr:0x07AD</a:t>
            </a:r>
            <a:r>
              <a:rPr lang="ja-JP" altLang="en-US" dirty="0" smtClean="0"/>
              <a:t>基準電圧補正値</a:t>
            </a:r>
            <a:endParaRPr lang="en-US" altLang="ja-JP" dirty="0" smtClean="0"/>
          </a:p>
          <a:p>
            <a:r>
              <a:rPr lang="en-US" altLang="ja-JP" dirty="0" smtClean="0"/>
              <a:t>7</a:t>
            </a:r>
            <a:r>
              <a:rPr lang="ja-JP" altLang="en-US" dirty="0" smtClean="0"/>
              <a:t>ビット目が</a:t>
            </a:r>
            <a:r>
              <a:rPr lang="en-US" altLang="ja-JP" dirty="0" smtClean="0"/>
              <a:t>1</a:t>
            </a:r>
            <a:r>
              <a:rPr lang="ja-JP" altLang="en-US" dirty="0" smtClean="0"/>
              <a:t>の場合、マイナス値</a:t>
            </a:r>
            <a:endParaRPr lang="en-US" altLang="ja-JP" dirty="0" smtClean="0"/>
          </a:p>
          <a:p>
            <a:r>
              <a:rPr lang="en-US" altLang="ja-JP" dirty="0" smtClean="0"/>
              <a:t>±128</a:t>
            </a:r>
            <a:r>
              <a:rPr lang="ja-JP" altLang="en-US" dirty="0" smtClean="0"/>
              <a:t>の補正が可能</a:t>
            </a:r>
            <a:endParaRPr lang="en-US" altLang="ja-JP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56</Words>
  <Application>Microsoft Office PowerPoint</Application>
  <PresentationFormat>画面に合わせる (4:3)</PresentationFormat>
  <Paragraphs>12</Paragraphs>
  <Slides>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4" baseType="lpstr">
      <vt:lpstr>Office テーマ</vt:lpstr>
      <vt:lpstr>EEPROMフォーマット</vt:lpstr>
      <vt:lpstr>スライド 2</vt:lpstr>
      <vt:lpstr>スライド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EEPROMフォーマット</dc:title>
  <dc:creator>kmaehara</dc:creator>
  <cp:lastModifiedBy>kmaehara</cp:lastModifiedBy>
  <cp:revision>7</cp:revision>
  <dcterms:created xsi:type="dcterms:W3CDTF">2011-02-25T01:36:04Z</dcterms:created>
  <dcterms:modified xsi:type="dcterms:W3CDTF">2011-03-03T06:07:29Z</dcterms:modified>
</cp:coreProperties>
</file>

<file path=docProps/thumbnail.jpeg>
</file>