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Clique para editar o estilo do subtítulo do Modelo Global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1072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278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615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172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03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8048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8817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231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25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74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413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D32E0-7364-4E7B-91F6-E20CB31F173D}" type="datetimeFigureOut">
              <a:rPr lang="pt-PT" smtClean="0"/>
              <a:t>26-02-2016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99EBF-2C41-4DBE-ADE4-901766D2BF9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07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35200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Ecrã Panorâmico</PresentationFormat>
  <Paragraphs>0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</cp:coreProperties>
</file>