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verage"/>
      <p:regular r:id="rId9"/>
    </p:embeddedFont>
    <p:embeddedFont>
      <p:font typeface="Oswal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bold.fntdata"/><Relationship Id="rId10" Type="http://schemas.openxmlformats.org/officeDocument/2006/relationships/font" Target="fonts/Oswald-regular.fntdata"/><Relationship Id="rId9" Type="http://schemas.openxmlformats.org/officeDocument/2006/relationships/font" Target="fonts/Averag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har char="●"/>
              <a:defRPr/>
            </a:lvl1pPr>
            <a:lvl2pPr lvl="1" algn="ctr">
              <a:spcBef>
                <a:spcPts val="0"/>
              </a:spcBef>
              <a:buChar char="○"/>
              <a:defRPr/>
            </a:lvl2pPr>
            <a:lvl3pPr lvl="2" algn="ctr">
              <a:spcBef>
                <a:spcPts val="0"/>
              </a:spcBef>
              <a:buChar char="■"/>
              <a:defRPr/>
            </a:lvl3pPr>
            <a:lvl4pPr lvl="3" algn="ctr">
              <a:spcBef>
                <a:spcPts val="0"/>
              </a:spcBef>
              <a:buChar char="●"/>
              <a:defRPr/>
            </a:lvl4pPr>
            <a:lvl5pPr lvl="4" algn="ctr">
              <a:spcBef>
                <a:spcPts val="0"/>
              </a:spcBef>
              <a:buChar char="○"/>
              <a:defRPr/>
            </a:lvl5pPr>
            <a:lvl6pPr lvl="5" algn="ctr">
              <a:spcBef>
                <a:spcPts val="0"/>
              </a:spcBef>
              <a:buChar char="■"/>
              <a:defRPr/>
            </a:lvl6pPr>
            <a:lvl7pPr lvl="6" algn="ctr">
              <a:spcBef>
                <a:spcPts val="0"/>
              </a:spcBef>
              <a:buChar char="●"/>
              <a:defRPr/>
            </a:lvl7pPr>
            <a:lvl8pPr lvl="7" algn="ctr">
              <a:spcBef>
                <a:spcPts val="0"/>
              </a:spcBef>
              <a:buChar char="○"/>
              <a:defRPr/>
            </a:lvl8pPr>
            <a:lvl9pPr lvl="8" algn="ctr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2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Char char="●"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104.196.168.117" TargetMode="External"/><Relationship Id="rId4" Type="http://schemas.openxmlformats.org/officeDocument/2006/relationships/hyperlink" Target="https://github.com/waldronlab/curatedMetagenomicData/blob/master/data-raw/metadata_cols.R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7" y="30482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magrittr: Plumbing and Programing at the Same Time</a:t>
            </a:r>
          </a:p>
        </p:txBody>
      </p:sp>
      <p:pic>
        <p:nvPicPr>
          <p:cNvPr descr="MagrittePipe.jpg"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1775" y="171450"/>
            <a:ext cx="3600450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Basics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Each output becomes the first argument of the next input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The dot will specify a place other than the first argument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Four basic operators, will give a demo of each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/>
              <a:t>Yes, they can be </a:t>
            </a:r>
            <a:r>
              <a:rPr lang="en"/>
              <a:t>debugged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104.196.168.117</a:t>
            </a:r>
          </a:p>
          <a:p>
            <a:pPr indent="-228600" lvl="0" marL="457200">
              <a:lnSpc>
                <a:spcPct val="200000"/>
              </a:lnSpc>
              <a:spcBef>
                <a:spcPts val="0"/>
              </a:spcBef>
            </a:pPr>
            <a:r>
              <a:rPr lang="en"/>
              <a:t>You can use in a </a:t>
            </a:r>
            <a:r>
              <a:rPr lang="en" u="sng">
                <a:solidFill>
                  <a:schemeClr val="hlink"/>
                </a:solidFill>
                <a:hlinkClick r:id="rId4"/>
              </a:rPr>
              <a:t>package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Examples, copy and paste them into R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library(magrittr)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library(babynames)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library(dplyr)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library(ggplot2)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## FULL DISCLOSURE, all examples from other sources!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pipe operator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car_data &lt;-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mtcars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subset(hp &gt; 100)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aggregate(. ~ cyl, data = ., FUN = . %&gt;% mean %&gt;% round(2))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transform(kpl = mpg %&gt;% multiply_by(0.4251))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multiple resue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car_data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{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(nrow(.) &gt; 0)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rbind(head(., 1), tail(., 1))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else 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Tee operator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rnorm(200)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matrix(ncol = 2) %T&gt;%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plot %&gt;% # plot usually does not return anything.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colSums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exposition operator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iris %&gt;%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subset(Sepal.Length &gt; mean(Sepal.Length)) %$%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cor(Sepal.Length, Sepal.Width)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compound assignment operator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iris %&lt;&gt;%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subset(Sepal.Length &gt; mean(Sepal.Length))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bizarro pipe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babynames -&gt;.;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filter(.,  name %&gt;% substr(1, 3) %&gt;% equals("Ste") ) -&gt;.;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group_by(., year, sex) -&gt;.;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summarize(., total = sum(n)) -&gt;.;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qplot(year, total, color = sex, data = ., geom = "line") -&gt;.;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add(., ggtitle('Names starting with "Ste"')) -&gt;.;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print(.)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?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